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E0DDC413-1E4C-408E-868D-CE7EEAF6D523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8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D358DC8-6C2A-4606-8F86-CB869F4EB36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2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BEC215F-F35D-480A-8206-DEFE43DC11F3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11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3EAA15B-7F06-4C1C-B20D-6CEE3982F3A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5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259D9896-2BA7-41AC-9EEB-C14C8D7737DA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er-ssmohanty/ibm_daas_capstone/blob/main/final_notebooks/jupyter-labs-eda-sql-coursera.ipynb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er-ssmohanty/ibm_daas_capstone/blob/main/final_notebooks/jupyter-labs-spacex-data-collection-api.ipynb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888480" y="4568760"/>
            <a:ext cx="2513520" cy="118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59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120" cy="62820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9B94E06-286C-4523-8B61-C68C438BF47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770040" y="1825560"/>
            <a:ext cx="897444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Describe how data were processed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to present your data wrangling process using key phrases and flowcharts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data wrangling related notebooks,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99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9CA7E29-B121-4178-AFD6-4B2F94D2AE2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charts were plotted and why you used those 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EDA with data visualization notebook,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02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7A43C38-D72C-4D0B-A8C5-E724D39EA1C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770040" y="180648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unique(launch_site) from spacex;</a:t>
            </a:r>
            <a:endParaRPr b="0" lang="en-IN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* from spacex where launch_site  like 'CCA%' limit 5;</a:t>
            </a:r>
            <a:endParaRPr b="0" lang="en-IN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sum(payload_mass__kg_) from spacex where customer = 'NASA (CRS)';</a:t>
            </a:r>
            <a:endParaRPr b="0" lang="en-IN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avg(payload_mass__kg_) from spacex where booster_version='F9 v1.1';</a:t>
            </a:r>
            <a:endParaRPr b="0" lang="en-IN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min(date) from spacex where landing__outcome='Success (ground pad)';</a:t>
            </a:r>
            <a:endParaRPr b="0" lang="en-IN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landing__outcome='Success (drone ship)' and payload_mass__kg_ between 4000 and 6000;</a:t>
            </a:r>
            <a:endParaRPr b="0" lang="en-IN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mission_outcome,count(mission_outcome) from spacex group by mission_outcome;</a:t>
            </a:r>
            <a:endParaRPr b="0" lang="en-IN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payload_mass__kg_ = (select max(payload_mass__kg_) from spacex);</a:t>
            </a:r>
            <a:endParaRPr b="0" lang="en-IN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booster_version,launch_site from spacex where year(date)=2015 and landing__outcome='Failure (drone ship)';</a:t>
            </a:r>
            <a:endParaRPr b="0" lang="en-IN" sz="11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landing__outcome,count(landing__outcome) as counts from spacex where date between '2010-06-04' and '2017-03-20' group by landing__outcome order by counts desc</a:t>
            </a:r>
            <a:endParaRPr b="0" lang="en-IN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0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  <a:hlinkClick r:id="rId2"/>
              </a:rPr>
              <a:t>This</a:t>
            </a:r>
            <a:r>
              <a:rPr b="0" lang="en-US" sz="2000" spc="-1" strike="noStrike">
                <a:solidFill>
                  <a:srgbClr val="2a6099"/>
                </a:solidFill>
                <a:latin typeface="Abad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92929"/>
                </a:solidFill>
                <a:latin typeface="Abadi"/>
                <a:ea typeface="DejaVu Sans"/>
              </a:rPr>
              <a:t>is the link to the notebook containing SQL queries and results.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205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60EF6DB-E6CD-4E92-933C-A261F82A32D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838080" y="1874880"/>
            <a:ext cx="1051452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08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83364AD-C913-4C57-A0A1-084B3FA78B9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plots/graphs and interactions you have added to a dashboard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plots and interactions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Plotly Dash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587A3C1-D316-471C-93A1-461FE4211E3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840960" y="1807200"/>
            <a:ext cx="7067520" cy="162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103B616-EDF7-44A2-A4CD-19FAAA06DE8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7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810720" y="252972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EA949C2-589A-482D-B238-0F5175A9FDA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865080" y="2057400"/>
            <a:ext cx="3931200" cy="38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Flight Number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54B7E25-9CBC-47E6-93C6-032AC0959C7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770040" y="2069640"/>
            <a:ext cx="3931200" cy="38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Payload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52CE9453-34C9-481B-A581-1C33CAAF213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958680" y="2113200"/>
            <a:ext cx="5166000" cy="331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C207037-049A-47F4-808C-BA479707257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770040" y="2082240"/>
            <a:ext cx="3931200" cy="38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98098AB-37CC-40A5-930E-3685315EFEC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770040" y="2069640"/>
            <a:ext cx="3931200" cy="38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Flight number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7F43D8B-81B8-4862-B977-2AA060AD38D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770040" y="2057400"/>
            <a:ext cx="3931200" cy="38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payload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3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F12AF66-3F1F-451F-A33E-1537AC6C1CF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770040" y="2069640"/>
            <a:ext cx="3931200" cy="38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line chart of yearly average success rate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9EB41F6-AFC6-47FC-AFC7-54615D965A6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9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E68873D-B6D3-4463-B889-F248CE9B75D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5ED69B1-F9F5-40D3-B430-80F722CE02A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5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8F8C929-B369-43E9-AA5E-87AE5675133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8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F8DF270-C62A-45F5-BCD3-C92CED80CDC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257411F-20DA-41AD-924A-76C450709FB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E244479E-4114-4158-85DE-BC7FC35F776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959040" y="2684880"/>
            <a:ext cx="4016880" cy="103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113E01D-F4D6-4835-8672-4E4ACC2753F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A613A94-DE77-4D55-8164-14EA7E0824B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0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9BFF336-BF08-4225-B957-60F78328202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3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319E560-15BE-40D8-B8BA-E39E42DCC6E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810720" y="252972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E71003C-AAE4-454A-B0BF-1A043392480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0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2D3CA63-F3B6-4F1E-ABD2-38F94120967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3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2BC51AE-6B12-455F-B4A0-2A4BEBAF024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770040" y="1690560"/>
            <a:ext cx="8596800" cy="431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6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810720" y="252972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1B4A4D2-525F-4697-8BBE-35E73877404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770040" y="1825560"/>
            <a:ext cx="974448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BCF1EC6D-372A-4501-98B6-9FBD5D1CB66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828000" y="538560"/>
            <a:ext cx="105289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958680" y="2521440"/>
            <a:ext cx="5659920" cy="189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5DC848D-F4E6-4C4D-AED6-D036DDF651B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734040" y="1825560"/>
            <a:ext cx="1055052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E78FCA6-9559-451C-A6A5-D65C8660F4F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770040" y="1825560"/>
            <a:ext cx="1041372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810720" y="252972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BD45B93-441B-4623-9C7C-A7EBCE8632C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770040" y="2082240"/>
            <a:ext cx="5324760" cy="38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B8A839F-556F-4BDE-B6B8-7C1D838F34E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770040" y="2057400"/>
            <a:ext cx="9477000" cy="38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3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CF2B879-8CF9-49D2-A987-E70C0945610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5" name="CustomShape 2"/>
          <p:cNvSpPr/>
          <p:nvPr/>
        </p:nvSpPr>
        <p:spPr>
          <a:xfrm>
            <a:off x="770040" y="1874880"/>
            <a:ext cx="590292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6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CCF1D2B-C776-4FCD-BFC5-ADE113E5DDA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770040" y="1859400"/>
            <a:ext cx="1051452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9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9448920" y="6356520"/>
            <a:ext cx="27421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4757E1C-D548-4A14-B230-F73D7CD3763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777960" y="2812680"/>
            <a:ext cx="10321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2CB673E-F3EB-40E6-B30B-4D64BC24FE7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770040" y="1580760"/>
            <a:ext cx="10103760" cy="521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75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752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API</a:t>
            </a:r>
            <a:endParaRPr b="0" lang="en-IN" sz="7600" spc="-1" strike="noStrike">
              <a:latin typeface="Arial"/>
            </a:endParaRPr>
          </a:p>
          <a:p>
            <a:pPr lvl="1" marL="685800" indent="-22752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Web-scrapping</a:t>
            </a:r>
            <a:endParaRPr b="0" lang="en-IN" sz="7600" spc="-1" strike="noStrike">
              <a:latin typeface="Arial"/>
            </a:endParaRPr>
          </a:p>
          <a:p>
            <a:pPr marL="228600" indent="-2275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752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75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75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752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752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Building, tuning, evaluating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911DC49-1836-4CC2-9C19-2E4F235203C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770040" y="1825560"/>
            <a:ext cx="10514520" cy="435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Some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  <a:ea typeface="DejaVu Sans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  <a:ea typeface="DejaVu Sans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Other datasets were collected using SpaceX APIs.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Now let’s move on to see how datasets were collected using both the processes.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C63B790-DCF1-4679-A2E6-E3160CA95B7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5910120" y="1792440"/>
            <a:ext cx="5459760" cy="420588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820800" y="1800360"/>
            <a:ext cx="4639320" cy="4224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It is the visualized data collection process with SpaceX REST API.</a:t>
            </a: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the completed SpaceX API calls notebook.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81" name="CustomShape 5"/>
          <p:cNvSpPr/>
          <p:nvPr/>
        </p:nvSpPr>
        <p:spPr>
          <a:xfrm>
            <a:off x="5940000" y="1800000"/>
            <a:ext cx="1439640" cy="35964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2" name="CustomShape 6"/>
          <p:cNvSpPr/>
          <p:nvPr/>
        </p:nvSpPr>
        <p:spPr>
          <a:xfrm>
            <a:off x="8280000" y="1972440"/>
            <a:ext cx="2699640" cy="547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Numpy and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3" name="CustomShape 7"/>
          <p:cNvSpPr/>
          <p:nvPr/>
        </p:nvSpPr>
        <p:spPr>
          <a:xfrm>
            <a:off x="6120000" y="3060000"/>
            <a:ext cx="3059640" cy="7196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Call the api using get function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Of requests and relevant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4" name="Line 8"/>
          <p:cNvSpPr/>
          <p:nvPr/>
        </p:nvSpPr>
        <p:spPr>
          <a:xfrm flipH="1">
            <a:off x="7740000" y="2520000"/>
            <a:ext cx="10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Line 9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10"/>
          <p:cNvSpPr/>
          <p:nvPr/>
        </p:nvSpPr>
        <p:spPr>
          <a:xfrm>
            <a:off x="7740000" y="3960000"/>
            <a:ext cx="3419640" cy="7196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Decode the response as a Json 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&amp; turn it into a Pandas dataframe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relevant functions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87" name="Line 11"/>
          <p:cNvSpPr/>
          <p:nvPr/>
        </p:nvSpPr>
        <p:spPr>
          <a:xfrm>
            <a:off x="9180000" y="342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12"/>
          <p:cNvSpPr/>
          <p:nvPr/>
        </p:nvSpPr>
        <p:spPr>
          <a:xfrm>
            <a:off x="6143400" y="4860000"/>
            <a:ext cx="4476240" cy="3596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Filter, wrangle and clean and save the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9" name="Line 13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14"/>
          <p:cNvSpPr/>
          <p:nvPr/>
        </p:nvSpPr>
        <p:spPr>
          <a:xfrm>
            <a:off x="7560000" y="5580000"/>
            <a:ext cx="1799640" cy="35964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91" name="Line 15"/>
          <p:cNvSpPr/>
          <p:nvPr/>
        </p:nvSpPr>
        <p:spPr>
          <a:xfrm>
            <a:off x="8460000" y="5220000"/>
            <a:ext cx="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8714880" y="6025680"/>
            <a:ext cx="2742120" cy="40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429FC26-FF05-4E64-99D0-33D107E5563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922320" y="1792440"/>
            <a:ext cx="3931200" cy="38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web scraping process using key phrases and flowcharts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52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the completed web scraping notebook, as an external reference and peer-review purpose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770040" y="53856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4"/>
          <p:cNvSpPr/>
          <p:nvPr/>
        </p:nvSpPr>
        <p:spPr>
          <a:xfrm>
            <a:off x="922320" y="691200"/>
            <a:ext cx="10514520" cy="54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96" name="CustomShape 5"/>
          <p:cNvSpPr/>
          <p:nvPr/>
        </p:nvSpPr>
        <p:spPr>
          <a:xfrm>
            <a:off x="5910120" y="1792440"/>
            <a:ext cx="5459760" cy="420588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  <a:ea typeface="DejaVu Sans"/>
              </a:rPr>
              <a:t>Place your flowchart of web scraping here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2022-01-30T23:25:34Z</dcterms:modified>
  <cp:revision>213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